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6" r:id="rId6"/>
    <p:sldId id="267" r:id="rId7"/>
    <p:sldId id="273" r:id="rId8"/>
    <p:sldId id="27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8" y="153985"/>
            <a:ext cx="3219451" cy="3219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48" y="3373436"/>
            <a:ext cx="2914651" cy="29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7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- 18-35 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31597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05" y="25338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4" y="1726688"/>
            <a:ext cx="2269556" cy="22712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89" y="195581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42" y="202688"/>
            <a:ext cx="2220638" cy="3161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16" y="3576849"/>
            <a:ext cx="1219202" cy="1219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20" y="3595899"/>
            <a:ext cx="1219202" cy="121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324" y="3595297"/>
            <a:ext cx="1219202" cy="12192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128" y="3595297"/>
            <a:ext cx="1219202" cy="12192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305" y="206241"/>
            <a:ext cx="3040893" cy="30408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879" y="3598317"/>
            <a:ext cx="1219202" cy="1219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6630" y="3576849"/>
            <a:ext cx="1219202" cy="1219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305" y="4879640"/>
            <a:ext cx="1219202" cy="1219202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366" y="4887179"/>
            <a:ext cx="1219202" cy="1219202"/>
          </a:xfrm>
          <a:prstGeom prst="rect">
            <a:avLst/>
          </a:prstGeom>
        </p:spPr>
      </p:pic>
      <p:pic>
        <p:nvPicPr>
          <p:cNvPr id="2055" name="Picture 20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4042" y="4919075"/>
            <a:ext cx="1219202" cy="1219202"/>
          </a:xfrm>
          <a:prstGeom prst="rect">
            <a:avLst/>
          </a:prstGeom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5735" y="4965326"/>
            <a:ext cx="1219202" cy="1219202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72879" y="4965326"/>
            <a:ext cx="1219202" cy="1219202"/>
          </a:xfrm>
          <a:prstGeom prst="rect">
            <a:avLst/>
          </a:prstGeom>
        </p:spPr>
      </p:pic>
      <p:pic>
        <p:nvPicPr>
          <p:cNvPr id="2061" name="Picture 20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6630" y="4919075"/>
            <a:ext cx="1219202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2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826</TotalTime>
  <Words>79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Imcgd214-Managing games production Imcgd111-Group project L4/5 GROUP 2</vt:lpstr>
      <vt:lpstr>The brief </vt:lpstr>
      <vt:lpstr>Logline and target audience</vt:lpstr>
      <vt:lpstr>Game </vt:lpstr>
      <vt:lpstr>Prototype</vt:lpstr>
      <vt:lpstr>Art style and Moodboard</vt:lpstr>
      <vt:lpstr>Game art</vt:lpstr>
      <vt:lpstr>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Administrator</cp:lastModifiedBy>
  <cp:revision>81</cp:revision>
  <dcterms:created xsi:type="dcterms:W3CDTF">2016-10-12T17:19:43Z</dcterms:created>
  <dcterms:modified xsi:type="dcterms:W3CDTF">2017-03-22T10:11:32Z</dcterms:modified>
</cp:coreProperties>
</file>